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A1140D-F1A3-4C02-B4BB-C01D25FFF16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323874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1140D-F1A3-4C02-B4BB-C01D25FFF16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30413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1140D-F1A3-4C02-B4BB-C01D25FFF16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1864722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A1140D-F1A3-4C02-B4BB-C01D25FFF16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365030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1140D-F1A3-4C02-B4BB-C01D25FFF168}" type="datetimeFigureOut">
              <a:rPr lang="en-US" smtClean="0"/>
              <a:t>12/6/2013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146967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A1140D-F1A3-4C02-B4BB-C01D25FFF168}"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89626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A1140D-F1A3-4C02-B4BB-C01D25FFF168}" type="datetimeFigureOut">
              <a:rPr lang="en-US" smtClean="0"/>
              <a:t>12/6/2013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390556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A1140D-F1A3-4C02-B4BB-C01D25FFF168}" type="datetimeFigureOut">
              <a:rPr lang="en-US" smtClean="0"/>
              <a:t>12/6/2013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321790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1140D-F1A3-4C02-B4BB-C01D25FFF168}" type="datetimeFigureOut">
              <a:rPr lang="en-US" smtClean="0"/>
              <a:t>12/6/2013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2454988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1140D-F1A3-4C02-B4BB-C01D25FFF168}"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86047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1140D-F1A3-4C02-B4BB-C01D25FFF168}" type="datetimeFigureOut">
              <a:rPr lang="en-US" smtClean="0"/>
              <a:t>12/6/2013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F56E2-2ACA-4287-B17A-F0CFE0E05678}" type="slidenum">
              <a:rPr lang="en-US" smtClean="0"/>
              <a:t>‹#›</a:t>
            </a:fld>
            <a:endParaRPr lang="en-US"/>
          </a:p>
        </p:txBody>
      </p:sp>
    </p:spTree>
    <p:extLst>
      <p:ext uri="{BB962C8B-B14F-4D97-AF65-F5344CB8AC3E}">
        <p14:creationId xmlns:p14="http://schemas.microsoft.com/office/powerpoint/2010/main" val="11954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1140D-F1A3-4C02-B4BB-C01D25FFF168}" type="datetimeFigureOut">
              <a:rPr lang="en-US" smtClean="0"/>
              <a:t>12/6/2013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F56E2-2ACA-4287-B17A-F0CFE0E05678}" type="slidenum">
              <a:rPr lang="en-US" smtClean="0"/>
              <a:t>‹#›</a:t>
            </a:fld>
            <a:endParaRPr lang="en-US"/>
          </a:p>
        </p:txBody>
      </p:sp>
    </p:spTree>
    <p:extLst>
      <p:ext uri="{BB962C8B-B14F-4D97-AF65-F5344CB8AC3E}">
        <p14:creationId xmlns:p14="http://schemas.microsoft.com/office/powerpoint/2010/main" val="1909703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APUSH Essay Writing</a:t>
            </a:r>
            <a:endParaRPr lang="en-US" dirty="0"/>
          </a:p>
        </p:txBody>
      </p:sp>
      <p:sp>
        <p:nvSpPr>
          <p:cNvPr id="3" name="Content Placeholder 2"/>
          <p:cNvSpPr>
            <a:spLocks noGrp="1"/>
          </p:cNvSpPr>
          <p:nvPr>
            <p:ph idx="1"/>
          </p:nvPr>
        </p:nvSpPr>
        <p:spPr/>
        <p:txBody>
          <a:bodyPr/>
          <a:lstStyle/>
          <a:p>
            <a:pPr marL="0" indent="0">
              <a:buNone/>
            </a:pPr>
            <a:r>
              <a:rPr lang="en-US" dirty="0"/>
              <a:t>To what extent did the Civil War constitute a revolution in American society?</a:t>
            </a:r>
            <a:br>
              <a:rPr lang="en-US" dirty="0"/>
            </a:br>
            <a:endParaRPr lang="en-US" dirty="0" smtClean="0"/>
          </a:p>
          <a:p>
            <a:pPr marL="0" indent="0">
              <a:buNone/>
            </a:pPr>
            <a:r>
              <a:rPr lang="en-US" dirty="0" smtClean="0"/>
              <a:t>What are the key terms?  </a:t>
            </a:r>
          </a:p>
          <a:p>
            <a:pPr marL="0" indent="0">
              <a:buNone/>
            </a:pPr>
            <a:r>
              <a:rPr lang="en-US" dirty="0" smtClean="0"/>
              <a:t>What is this question asking you to do as an essay writer?  </a:t>
            </a:r>
            <a:endParaRPr lang="en-US" dirty="0"/>
          </a:p>
        </p:txBody>
      </p:sp>
    </p:spTree>
    <p:extLst>
      <p:ext uri="{BB962C8B-B14F-4D97-AF65-F5344CB8AC3E}">
        <p14:creationId xmlns:p14="http://schemas.microsoft.com/office/powerpoint/2010/main" val="2123716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228600"/>
            <a:ext cx="8229600" cy="6324600"/>
          </a:xfrm>
        </p:spPr>
        <p:txBody>
          <a:bodyPr>
            <a:normAutofit/>
          </a:bodyPr>
          <a:lstStyle/>
          <a:p>
            <a:pPr marL="0" indent="0">
              <a:buNone/>
            </a:pPr>
            <a:r>
              <a:rPr lang="en-US" dirty="0" smtClean="0"/>
              <a:t>A.  “In some respects, Americans experienced profound changes during the war. After the war, it was clear that society had also been changed dramatically in a number of important areas.”</a:t>
            </a:r>
          </a:p>
          <a:p>
            <a:pPr marL="0" indent="0">
              <a:buNone/>
            </a:pPr>
            <a:endParaRPr lang="en-US" dirty="0" smtClean="0"/>
          </a:p>
          <a:p>
            <a:pPr marL="0" indent="0">
              <a:buNone/>
            </a:pPr>
            <a:r>
              <a:rPr lang="en-US" dirty="0" smtClean="0"/>
              <a:t>B.  “The Civil War was a revolution in American society.”  </a:t>
            </a:r>
          </a:p>
          <a:p>
            <a:endParaRPr lang="en-US" dirty="0" smtClean="0"/>
          </a:p>
          <a:p>
            <a:pPr marL="0" indent="0">
              <a:buNone/>
            </a:pPr>
            <a:r>
              <a:rPr lang="en-US" dirty="0" smtClean="0"/>
              <a:t>C.  “The Civil War was a revolution in America politically, socially, and constitutionally.”</a:t>
            </a:r>
          </a:p>
          <a:p>
            <a:endParaRPr lang="en-US" dirty="0" smtClean="0"/>
          </a:p>
          <a:p>
            <a:endParaRPr lang="en-US" dirty="0" smtClean="0"/>
          </a:p>
          <a:p>
            <a:endParaRPr lang="en-US" dirty="0"/>
          </a:p>
        </p:txBody>
      </p:sp>
    </p:spTree>
    <p:extLst>
      <p:ext uri="{BB962C8B-B14F-4D97-AF65-F5344CB8AC3E}">
        <p14:creationId xmlns:p14="http://schemas.microsoft.com/office/powerpoint/2010/main" val="191607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D.  "Politically, the war established the supremacy of the Republican party in national politics for much of the next fifty years. Socially, the war saw significant gains in African American rights. And constitutionally, the war established the supremacy of the federal government over the states. Thus, the Civil War did in fact represent a political, social and constitutional revolution in America." </a:t>
            </a:r>
          </a:p>
          <a:p>
            <a:pPr marL="0" indent="0">
              <a:buNone/>
            </a:pPr>
            <a:endParaRPr lang="en-US" dirty="0"/>
          </a:p>
        </p:txBody>
      </p:sp>
    </p:spTree>
    <p:extLst>
      <p:ext uri="{BB962C8B-B14F-4D97-AF65-F5344CB8AC3E}">
        <p14:creationId xmlns:p14="http://schemas.microsoft.com/office/powerpoint/2010/main" val="948872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E.  "Although </a:t>
            </a:r>
            <a:r>
              <a:rPr lang="en-US" dirty="0"/>
              <a:t>the Civil War resulted in the supremacy of the Republican party for the next fifty years and led to a constitutional revolution regarding African American rights, blacks in the South were virtually abandoned by the North in 1877 and subsequently dominated by the white-supremacist Democratic party of the “Solid South.  Thus, to a larger extent, the Civil War did represent a revolution constitutionally and in national politics but it was not a complete revolution regarding social and political issues in the South."</a:t>
            </a:r>
          </a:p>
          <a:p>
            <a:pPr marL="0" indent="0">
              <a:buNone/>
            </a:pPr>
            <a:endParaRPr lang="en-US" dirty="0"/>
          </a:p>
        </p:txBody>
      </p:sp>
    </p:spTree>
    <p:extLst>
      <p:ext uri="{BB962C8B-B14F-4D97-AF65-F5344CB8AC3E}">
        <p14:creationId xmlns:p14="http://schemas.microsoft.com/office/powerpoint/2010/main" val="2242047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200" dirty="0"/>
              <a:t>1. </a:t>
            </a:r>
            <a:r>
              <a:rPr lang="en-US" sz="3200" u="sng" dirty="0"/>
              <a:t>Establish the setting of the essay. Briefly introduce the reader to the subject.</a:t>
            </a:r>
            <a:r>
              <a:rPr lang="en-US" sz="3200" dirty="0"/>
              <a:t> </a:t>
            </a:r>
            <a:endParaRPr lang="en-US" sz="3600" dirty="0"/>
          </a:p>
        </p:txBody>
      </p:sp>
      <p:sp>
        <p:nvSpPr>
          <p:cNvPr id="3" name="Content Placeholder 2"/>
          <p:cNvSpPr>
            <a:spLocks noGrp="1"/>
          </p:cNvSpPr>
          <p:nvPr>
            <p:ph idx="1"/>
          </p:nvPr>
        </p:nvSpPr>
        <p:spPr>
          <a:xfrm>
            <a:off x="457200" y="1752600"/>
            <a:ext cx="8229600" cy="4373563"/>
          </a:xfrm>
        </p:spPr>
        <p:txBody>
          <a:bodyPr/>
          <a:lstStyle/>
          <a:p>
            <a:pPr marL="0" indent="0">
              <a:buNone/>
            </a:pPr>
            <a:r>
              <a:rPr lang="en-US" dirty="0" smtClean="0"/>
              <a:t>“Between </a:t>
            </a:r>
            <a:r>
              <a:rPr lang="en-US" dirty="0"/>
              <a:t>the years 1861 and 1865, the Civil War challenged the most basic institutions of the American nation</a:t>
            </a:r>
            <a:r>
              <a:rPr lang="en-US" dirty="0" smtClean="0"/>
              <a:t>.”</a:t>
            </a:r>
            <a:endParaRPr lang="en-US" dirty="0"/>
          </a:p>
        </p:txBody>
      </p:sp>
    </p:spTree>
    <p:extLst>
      <p:ext uri="{BB962C8B-B14F-4D97-AF65-F5344CB8AC3E}">
        <p14:creationId xmlns:p14="http://schemas.microsoft.com/office/powerpoint/2010/main" val="24622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a:t>Provide an insightful comment that establishes your basis for analysis.</a:t>
            </a:r>
            <a:endParaRPr lang="en-US" sz="3200" dirty="0"/>
          </a:p>
        </p:txBody>
      </p:sp>
      <p:sp>
        <p:nvSpPr>
          <p:cNvPr id="3" name="Content Placeholder 2"/>
          <p:cNvSpPr>
            <a:spLocks noGrp="1"/>
          </p:cNvSpPr>
          <p:nvPr>
            <p:ph idx="1"/>
          </p:nvPr>
        </p:nvSpPr>
        <p:spPr/>
        <p:txBody>
          <a:bodyPr/>
          <a:lstStyle/>
          <a:p>
            <a:pPr marL="0" lvl="0" indent="0">
              <a:buNone/>
            </a:pPr>
            <a:r>
              <a:rPr lang="en-US" dirty="0" smtClean="0"/>
              <a:t>“In </a:t>
            </a:r>
            <a:r>
              <a:rPr lang="en-US" dirty="0"/>
              <a:t>determining whether the war  was a revolution, though, one must assess how and to what extent America changed</a:t>
            </a:r>
            <a:r>
              <a:rPr lang="en-US" dirty="0" smtClean="0"/>
              <a:t>.”</a:t>
            </a:r>
            <a:endParaRPr lang="en-US" dirty="0"/>
          </a:p>
        </p:txBody>
      </p:sp>
    </p:spTree>
    <p:extLst>
      <p:ext uri="{BB962C8B-B14F-4D97-AF65-F5344CB8AC3E}">
        <p14:creationId xmlns:p14="http://schemas.microsoft.com/office/powerpoint/2010/main" val="3335268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a:t>Provide a partition that establishes three major sub-topics you plan to discuss.</a:t>
            </a:r>
            <a:endParaRPr lang="en-US" sz="3200" dirty="0"/>
          </a:p>
        </p:txBody>
      </p:sp>
      <p:sp>
        <p:nvSpPr>
          <p:cNvPr id="3" name="Content Placeholder 2"/>
          <p:cNvSpPr>
            <a:spLocks noGrp="1"/>
          </p:cNvSpPr>
          <p:nvPr>
            <p:ph idx="1"/>
          </p:nvPr>
        </p:nvSpPr>
        <p:spPr/>
        <p:txBody>
          <a:bodyPr/>
          <a:lstStyle/>
          <a:p>
            <a:pPr marL="0" indent="0">
              <a:buNone/>
            </a:pPr>
            <a:r>
              <a:rPr lang="en-US" dirty="0"/>
              <a:t>"Politically, the war established the supremacy of the Republican party in national politics for much of the next fifty years. Socially, the war saw significant gains in African American rights. And constitutionally, the war established the supremacy of the federal government over the states."</a:t>
            </a:r>
          </a:p>
        </p:txBody>
      </p:sp>
    </p:spTree>
    <p:extLst>
      <p:ext uri="{BB962C8B-B14F-4D97-AF65-F5344CB8AC3E}">
        <p14:creationId xmlns:p14="http://schemas.microsoft.com/office/powerpoint/2010/main" val="292405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a:t>Finish paragraph with a clear thesis statement that establishes the purpose of the essay.</a:t>
            </a:r>
            <a:endParaRPr lang="en-US" sz="3200" dirty="0"/>
          </a:p>
        </p:txBody>
      </p:sp>
      <p:sp>
        <p:nvSpPr>
          <p:cNvPr id="3" name="Content Placeholder 2"/>
          <p:cNvSpPr>
            <a:spLocks noGrp="1"/>
          </p:cNvSpPr>
          <p:nvPr>
            <p:ph idx="1"/>
          </p:nvPr>
        </p:nvSpPr>
        <p:spPr/>
        <p:txBody>
          <a:bodyPr/>
          <a:lstStyle/>
          <a:p>
            <a:pPr marL="0" indent="0">
              <a:buNone/>
            </a:pPr>
            <a:r>
              <a:rPr lang="en-US" dirty="0"/>
              <a:t>"Thus, the Civil War did, in fact, represent a political, social and constitutional revolution in America."</a:t>
            </a:r>
          </a:p>
        </p:txBody>
      </p:sp>
    </p:spTree>
    <p:extLst>
      <p:ext uri="{BB962C8B-B14F-4D97-AF65-F5344CB8AC3E}">
        <p14:creationId xmlns:p14="http://schemas.microsoft.com/office/powerpoint/2010/main" val="234778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228600"/>
            <a:ext cx="8686800" cy="6400800"/>
          </a:xfrm>
        </p:spPr>
        <p:txBody>
          <a:bodyPr>
            <a:normAutofit lnSpcReduction="10000"/>
          </a:bodyPr>
          <a:lstStyle/>
          <a:p>
            <a:pPr marL="0" indent="0">
              <a:buNone/>
            </a:pPr>
            <a:r>
              <a:rPr lang="en-US" dirty="0" smtClean="0"/>
              <a:t>Between the years 1861 and 1865, the </a:t>
            </a:r>
            <a:r>
              <a:rPr lang="en-US" dirty="0"/>
              <a:t>Civil </a:t>
            </a:r>
            <a:r>
              <a:rPr lang="en-US" dirty="0" smtClean="0"/>
              <a:t>War challenged the most basic institutions of the American nation.  In </a:t>
            </a:r>
            <a:r>
              <a:rPr lang="en-US" dirty="0"/>
              <a:t>determining whether the </a:t>
            </a:r>
            <a:r>
              <a:rPr lang="en-US" dirty="0" smtClean="0"/>
              <a:t>war  </a:t>
            </a:r>
            <a:r>
              <a:rPr lang="en-US" dirty="0"/>
              <a:t>was a </a:t>
            </a:r>
            <a:r>
              <a:rPr lang="en-US" dirty="0" smtClean="0"/>
              <a:t>revolution, though, </a:t>
            </a:r>
            <a:r>
              <a:rPr lang="en-US" dirty="0"/>
              <a:t>one must assess </a:t>
            </a:r>
            <a:r>
              <a:rPr lang="en-US" dirty="0" smtClean="0"/>
              <a:t>how and to what extent America changed.  Politically</a:t>
            </a:r>
            <a:r>
              <a:rPr lang="en-US" dirty="0"/>
              <a:t>, the war established the supremacy of the Republican party in national politics for much of the next fifty years. Socially, the war saw significant gains in African American rights. And constitutionally, the war established the supremacy of the federal government over the states</a:t>
            </a:r>
            <a:r>
              <a:rPr lang="en-US" dirty="0" smtClean="0"/>
              <a:t>. </a:t>
            </a:r>
            <a:r>
              <a:rPr lang="en-US" dirty="0"/>
              <a:t>Thus, the Civil War did, in fact, represent a political, social and constitutional revolution in America."</a:t>
            </a:r>
          </a:p>
        </p:txBody>
      </p:sp>
    </p:spTree>
    <p:extLst>
      <p:ext uri="{BB962C8B-B14F-4D97-AF65-F5344CB8AC3E}">
        <p14:creationId xmlns:p14="http://schemas.microsoft.com/office/powerpoint/2010/main" val="150817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499</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APUSH Essay Writing</vt:lpstr>
      <vt:lpstr>PowerPoint Presentation</vt:lpstr>
      <vt:lpstr>PowerPoint Presentation</vt:lpstr>
      <vt:lpstr>PowerPoint Presentation</vt:lpstr>
      <vt:lpstr>1. Establish the setting of the essay. Briefly introduce the reader to the subject. </vt:lpstr>
      <vt:lpstr>Provide an insightful comment that establishes your basis for analysis.</vt:lpstr>
      <vt:lpstr>Provide a partition that establishes three major sub-topics you plan to discuss.</vt:lpstr>
      <vt:lpstr>Finish paragraph with a clear thesis statement that establishes the purpose of the essay.</vt:lpstr>
      <vt:lpstr>PowerPoint Presentation</vt:lpstr>
    </vt:vector>
  </TitlesOfParts>
  <Company>Guilford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Essay Writing</dc:title>
  <dc:creator>Johnson, Morris</dc:creator>
  <cp:lastModifiedBy>Johnson, Morris C</cp:lastModifiedBy>
  <cp:revision>5</cp:revision>
  <dcterms:created xsi:type="dcterms:W3CDTF">2012-11-30T19:46:44Z</dcterms:created>
  <dcterms:modified xsi:type="dcterms:W3CDTF">2013-12-06T21:12:00Z</dcterms:modified>
</cp:coreProperties>
</file>