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28360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small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rot="10800000">
            <a:off x="2943325" y="1161000"/>
            <a:ext cx="3551700" cy="972600"/>
          </a:xfrm>
          <a:prstGeom prst="trapezoid">
            <a:avLst>
              <a:gd name="adj" fmla="val 70455"/>
            </a:avLst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2476500" y="4575300"/>
            <a:ext cx="4495800" cy="1676400"/>
          </a:xfrm>
          <a:prstGeom prst="trapezoid">
            <a:avLst>
              <a:gd name="adj" fmla="val 70455"/>
            </a:avLst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3657600" y="2133600"/>
            <a:ext cx="2133600" cy="2438400"/>
          </a:xfrm>
          <a:prstGeom prst="rect">
            <a:avLst/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-US" sz="1000"/>
              <a:t>(you can write an effective essay with only 2 body paragraphs, but you MUST use sufficient SFI!)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569725" y="457200"/>
            <a:ext cx="24501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581400" y="1161000"/>
            <a:ext cx="22860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THESIS STATEMENT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344425" y="1391700"/>
            <a:ext cx="29007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0" name="Shape 90"/>
          <p:cNvCxnSpPr/>
          <p:nvPr/>
        </p:nvCxnSpPr>
        <p:spPr>
          <a:xfrm>
            <a:off x="3657600" y="2895600"/>
            <a:ext cx="2133600" cy="1500"/>
          </a:xfrm>
          <a:prstGeom prst="straightConnector1">
            <a:avLst/>
          </a:prstGeom>
          <a:noFill/>
          <a:ln w="9525" cap="flat" cmpd="sng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Shape 91"/>
          <p:cNvCxnSpPr/>
          <p:nvPr/>
        </p:nvCxnSpPr>
        <p:spPr>
          <a:xfrm>
            <a:off x="3657600" y="3733800"/>
            <a:ext cx="2133600" cy="1500"/>
          </a:xfrm>
          <a:prstGeom prst="straightConnector1">
            <a:avLst/>
          </a:prstGeom>
          <a:noFill/>
          <a:ln w="9525" cap="flat" cmpd="sng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Shape 92"/>
          <p:cNvSpPr/>
          <p:nvPr/>
        </p:nvSpPr>
        <p:spPr>
          <a:xfrm>
            <a:off x="2819400" y="2133600"/>
            <a:ext cx="533400" cy="24384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57200" y="2590800"/>
            <a:ext cx="2590800" cy="12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box represents ONE BODY PARAGRAPH: One for each part of your THESIS STATEMENT</a:t>
            </a:r>
          </a:p>
        </p:txBody>
      </p:sp>
      <p:sp>
        <p:nvSpPr>
          <p:cNvPr id="94" name="Shape 94"/>
          <p:cNvSpPr/>
          <p:nvPr/>
        </p:nvSpPr>
        <p:spPr>
          <a:xfrm>
            <a:off x="6248400" y="2438400"/>
            <a:ext cx="2667000" cy="1832100"/>
          </a:xfrm>
          <a:prstGeom prst="rect">
            <a:avLst/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6324600" y="2660300"/>
            <a:ext cx="2667000" cy="195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Idea Sentence: 1</a:t>
            </a:r>
            <a:r>
              <a:rPr lang="en-US" sz="1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 of your THESIS STATEMENT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Sentence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SFI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… </a:t>
            </a: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connected to...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Sentence -SFI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</a:t>
            </a: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ected to...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Sentence -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SFI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Summative Sentence to restate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 related to HTS and 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support THESIS STATEMENT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477000" y="2057400"/>
            <a:ext cx="2209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Body Paragraph:</a:t>
            </a:r>
          </a:p>
        </p:txBody>
      </p:sp>
      <p:sp>
        <p:nvSpPr>
          <p:cNvPr id="97" name="Shape 97"/>
          <p:cNvSpPr/>
          <p:nvPr/>
        </p:nvSpPr>
        <p:spPr>
          <a:xfrm rot="1216098">
            <a:off x="5672575" y="2324123"/>
            <a:ext cx="762087" cy="38090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/>
          <p:nvPr/>
        </p:nvSpPr>
        <p:spPr>
          <a:xfrm rot="-5400000">
            <a:off x="3004050" y="3091950"/>
            <a:ext cx="7620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</a:t>
            </a:r>
          </a:p>
        </p:txBody>
      </p:sp>
      <p:sp>
        <p:nvSpPr>
          <p:cNvPr id="99" name="Shape 99"/>
          <p:cNvSpPr txBox="1"/>
          <p:nvPr/>
        </p:nvSpPr>
        <p:spPr>
          <a:xfrm rot="-3166622">
            <a:off x="1934384" y="5120698"/>
            <a:ext cx="1752633" cy="3693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733800" y="4648200"/>
            <a:ext cx="20574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THESIS STATEMENT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3122075" y="5376200"/>
            <a:ext cx="34464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2-4 sentences that relate the THESIS of your essay to OTHER periods, situations, geographic areas/ other organizing principle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047300" y="4966300"/>
            <a:ext cx="1354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synTHESIS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346675" y="1487700"/>
            <a:ext cx="2745000" cy="3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formula: X, A and B, therefore Y</a:t>
            </a:r>
          </a:p>
        </p:txBody>
      </p:sp>
      <p:sp>
        <p:nvSpPr>
          <p:cNvPr id="104" name="Shape 104"/>
          <p:cNvSpPr/>
          <p:nvPr/>
        </p:nvSpPr>
        <p:spPr>
          <a:xfrm>
            <a:off x="476162" y="207395"/>
            <a:ext cx="8191664" cy="60178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Long Essay Question Recipe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 rot="10800000">
            <a:off x="2438399" y="457200"/>
            <a:ext cx="4572000" cy="1676399"/>
          </a:xfrm>
          <a:prstGeom prst="trapezoid">
            <a:avLst>
              <a:gd name="adj" fmla="val 70455"/>
            </a:avLst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2514600" y="4572000"/>
            <a:ext cx="4495800" cy="1676399"/>
          </a:xfrm>
          <a:prstGeom prst="trapezoid">
            <a:avLst>
              <a:gd name="adj" fmla="val 70455"/>
            </a:avLst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3657600" y="2133600"/>
            <a:ext cx="2133599" cy="2438399"/>
          </a:xfrm>
          <a:prstGeom prst="rect">
            <a:avLst/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(likely not necessary)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569725" y="457200"/>
            <a:ext cx="2450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Contextualization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733800" y="16764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THESIS STATEMENT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238500" y="779600"/>
            <a:ext cx="30099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2-4 sentences that explain other events, historical processes,  developments in the SAME PERIOD that influence topic of essay ...</a:t>
            </a:r>
          </a:p>
        </p:txBody>
      </p:sp>
      <p:cxnSp>
        <p:nvCxnSpPr>
          <p:cNvPr id="115" name="Shape 115"/>
          <p:cNvCxnSpPr/>
          <p:nvPr/>
        </p:nvCxnSpPr>
        <p:spPr>
          <a:xfrm>
            <a:off x="3657600" y="2895600"/>
            <a:ext cx="2133599" cy="1587"/>
          </a:xfrm>
          <a:prstGeom prst="straightConnector1">
            <a:avLst/>
          </a:prstGeom>
          <a:noFill/>
          <a:ln w="9525" cap="flat" cmpd="sng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Shape 116"/>
          <p:cNvCxnSpPr/>
          <p:nvPr/>
        </p:nvCxnSpPr>
        <p:spPr>
          <a:xfrm>
            <a:off x="3657600" y="3733800"/>
            <a:ext cx="2133599" cy="1587"/>
          </a:xfrm>
          <a:prstGeom prst="straightConnector1">
            <a:avLst/>
          </a:prstGeom>
          <a:noFill/>
          <a:ln w="9525" cap="flat" cmpd="sng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Shape 117"/>
          <p:cNvSpPr/>
          <p:nvPr/>
        </p:nvSpPr>
        <p:spPr>
          <a:xfrm>
            <a:off x="2819400" y="2133600"/>
            <a:ext cx="533399" cy="2438399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1173950" y="2590800"/>
            <a:ext cx="1874100" cy="12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box represents ONE BODY PARAGRAPH: One for each part of your THESIS STATEMENT</a:t>
            </a:r>
          </a:p>
        </p:txBody>
      </p:sp>
      <p:sp>
        <p:nvSpPr>
          <p:cNvPr id="119" name="Shape 119"/>
          <p:cNvSpPr/>
          <p:nvPr/>
        </p:nvSpPr>
        <p:spPr>
          <a:xfrm>
            <a:off x="6248400" y="2438400"/>
            <a:ext cx="2666999" cy="1524000"/>
          </a:xfrm>
          <a:prstGeom prst="rect">
            <a:avLst/>
          </a:prstGeom>
          <a:noFill/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6324600" y="2445150"/>
            <a:ext cx="26670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Idea Sentence: 1</a:t>
            </a:r>
            <a:r>
              <a:rPr lang="en-US" sz="1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 of your THESIS STATEMENT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-</a:t>
            </a: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 Analysis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HIPP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-</a:t>
            </a: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 Analysis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HIPP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 Analysis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/HIPP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- </a:t>
            </a: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 Info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(SFI)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Summative Sentence to restate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support THESIS STATEMENT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500940" y="1822915"/>
            <a:ext cx="22097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Body Paragraph:</a:t>
            </a:r>
          </a:p>
        </p:txBody>
      </p:sp>
      <p:sp>
        <p:nvSpPr>
          <p:cNvPr id="122" name="Shape 122"/>
          <p:cNvSpPr/>
          <p:nvPr/>
        </p:nvSpPr>
        <p:spPr>
          <a:xfrm rot="1216098">
            <a:off x="5672575" y="2324123"/>
            <a:ext cx="762087" cy="38090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 rot="3130983">
            <a:off x="1788075" y="1078013"/>
            <a:ext cx="17526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sp>
        <p:nvSpPr>
          <p:cNvPr id="124" name="Shape 124"/>
          <p:cNvSpPr txBox="1"/>
          <p:nvPr/>
        </p:nvSpPr>
        <p:spPr>
          <a:xfrm rot="-5400000">
            <a:off x="3004065" y="3091933"/>
            <a:ext cx="762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</a:t>
            </a:r>
          </a:p>
        </p:txBody>
      </p:sp>
      <p:sp>
        <p:nvSpPr>
          <p:cNvPr id="125" name="Shape 125"/>
          <p:cNvSpPr txBox="1"/>
          <p:nvPr/>
        </p:nvSpPr>
        <p:spPr>
          <a:xfrm rot="-3166708">
            <a:off x="1934424" y="5120640"/>
            <a:ext cx="1752600" cy="369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3733800" y="4648200"/>
            <a:ext cx="20574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THESIS STATEMENT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3039300" y="5335600"/>
            <a:ext cx="34464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2-4 sentences that relate the THESIS of your essay to similar arguments that apply to OTHER periods, situations, geographic areas/ other organzing principle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047300" y="4966300"/>
            <a:ext cx="1354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synTHESIS</a:t>
            </a:r>
          </a:p>
        </p:txBody>
      </p:sp>
      <p:sp>
        <p:nvSpPr>
          <p:cNvPr id="129" name="Shape 129"/>
          <p:cNvSpPr/>
          <p:nvPr/>
        </p:nvSpPr>
        <p:spPr>
          <a:xfrm rot="-5400000">
            <a:off x="-2748884" y="3061590"/>
            <a:ext cx="6620040" cy="73482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5400" cap="flat" cmpd="sng">
                  <a:solidFill>
                    <a:srgbClr val="395E8A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DBQ Essay Recipe</a:t>
            </a:r>
          </a:p>
        </p:txBody>
      </p:sp>
      <p:sp>
        <p:nvSpPr>
          <p:cNvPr id="130" name="Shape 130"/>
          <p:cNvSpPr/>
          <p:nvPr/>
        </p:nvSpPr>
        <p:spPr>
          <a:xfrm>
            <a:off x="7347425" y="3963725"/>
            <a:ext cx="490800" cy="516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6449825" y="4481650"/>
            <a:ext cx="2450100" cy="971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1200" b="1"/>
              <a:t>ARGUMENT DEVELOPMENT</a:t>
            </a:r>
            <a:r>
              <a:rPr lang="en-US" sz="1200"/>
              <a:t> Connect documents and evidence by corroboration, qualification, contradiction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259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 C  Johnson</dc:creator>
  <cp:lastModifiedBy>Morris C  Johnson</cp:lastModifiedBy>
  <cp:revision>2</cp:revision>
  <dcterms:modified xsi:type="dcterms:W3CDTF">2017-03-09T18:38:19Z</dcterms:modified>
</cp:coreProperties>
</file>